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259" r:id="rId7"/>
    <p:sldId id="260" r:id="rId8"/>
    <p:sldId id="261" r:id="rId9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88315" y="288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第六周任务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" y="720090"/>
            <a:ext cx="4229735" cy="28136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35" y="657225"/>
            <a:ext cx="3567430" cy="26803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32000" y="36626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filter designer</a:t>
            </a:r>
            <a:r>
              <a:rPr lang="zh-CN" altLang="en-US"/>
              <a:t>设计两个不同截至频率（分别为</a:t>
            </a:r>
            <a:r>
              <a:rPr lang="en-US" altLang="zh-CN"/>
              <a:t>50Hz</a:t>
            </a:r>
            <a:r>
              <a:rPr lang="zh-CN" altLang="en-US"/>
              <a:t>和</a:t>
            </a:r>
            <a:r>
              <a:rPr lang="en-US" altLang="zh-CN"/>
              <a:t>100Hz</a:t>
            </a:r>
            <a:r>
              <a:rPr lang="zh-CN" altLang="en-US"/>
              <a:t>）。阶数</a:t>
            </a:r>
            <a:r>
              <a:rPr lang="en-US" altLang="zh-CN"/>
              <a:t>10</a:t>
            </a:r>
            <a:r>
              <a:rPr lang="zh-CN" altLang="en-US"/>
              <a:t>的低通</a:t>
            </a:r>
            <a:r>
              <a:rPr lang="zh-CN" altLang="en-US"/>
              <a:t>滤波器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430530"/>
            <a:ext cx="6229350" cy="4791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51430" y="54616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对产生的方波信号进行两种不同的滤波并且展示时域和频域的</a:t>
            </a:r>
            <a:r>
              <a:rPr lang="zh-CN" altLang="en-US"/>
              <a:t>变化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67055" y="384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第六周任务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90" y="1534160"/>
            <a:ext cx="3790315" cy="2816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7650" y="5131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信号调幅</a:t>
            </a:r>
            <a:r>
              <a:rPr lang="zh-CN" altLang="en-US"/>
              <a:t>过程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80" y="1605280"/>
            <a:ext cx="3768725" cy="29222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11980" y="5062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信号同步解调</a:t>
            </a:r>
            <a:r>
              <a:rPr lang="zh-CN" altLang="en-US"/>
              <a:t>过程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945" y="1499235"/>
            <a:ext cx="3982720" cy="31337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50275" y="4956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信号整流检波解调</a:t>
            </a:r>
            <a:r>
              <a:rPr lang="zh-CN" altLang="en-US"/>
              <a:t>过程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63880" y="4991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第六周任务</a:t>
            </a:r>
            <a:r>
              <a:rPr lang="en-US" altLang="zh-CN"/>
              <a:t>3</a:t>
            </a:r>
            <a:endParaRPr lang="en-US" altLang="zh-CN"/>
          </a:p>
        </p:txBody>
      </p:sp>
      <p:pic>
        <p:nvPicPr>
          <p:cNvPr id="4" name="filterdesigner演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25980" y="304800"/>
            <a:ext cx="7620000" cy="624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45980" y="1198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使用流程</a:t>
            </a:r>
            <a:r>
              <a:rPr lang="zh-CN" altLang="en-US"/>
              <a:t>演示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1255" y="576580"/>
            <a:ext cx="6910070" cy="4041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00960" y="5029835"/>
            <a:ext cx="7580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允许在</a:t>
            </a:r>
            <a:r>
              <a:rPr lang="en-US" altLang="zh-CN"/>
              <a:t>APP</a:t>
            </a:r>
            <a:r>
              <a:rPr lang="zh-CN" altLang="en-US"/>
              <a:t>内调用</a:t>
            </a:r>
            <a:r>
              <a:rPr lang="en-US" altLang="zh-CN"/>
              <a:t>filter designer</a:t>
            </a:r>
            <a:r>
              <a:rPr lang="zh-CN" altLang="en-US"/>
              <a:t>设计滤波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30145" y="5586095"/>
            <a:ext cx="775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允许在</a:t>
            </a:r>
            <a:r>
              <a:rPr lang="en-US" altLang="zh-CN"/>
              <a:t>APP</a:t>
            </a:r>
            <a:r>
              <a:rPr lang="zh-CN" altLang="en-US"/>
              <a:t>内直接使用设计好的滤波函数处理某个频道的</a:t>
            </a:r>
            <a:r>
              <a:rPr lang="zh-CN" altLang="en-US"/>
              <a:t>信号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998855"/>
            <a:ext cx="5366385" cy="3118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033145"/>
            <a:ext cx="5314950" cy="3084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85945" y="4733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处理之后的时域，频域</a:t>
            </a:r>
            <a:r>
              <a:rPr lang="zh-CN" altLang="en-US"/>
              <a:t>对比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Q4OWJiNzllNjdjOTMwOWJkM2M4OGNiMTUzZDM0ZG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WPS 演示</Application>
  <PresentationFormat>宽屏</PresentationFormat>
  <Paragraphs>24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Zotechen</dc:creator>
  <cp:lastModifiedBy>WPS_1664029974</cp:lastModifiedBy>
  <cp:revision>5</cp:revision>
  <dcterms:created xsi:type="dcterms:W3CDTF">2023-08-09T12:44:00Z</dcterms:created>
  <dcterms:modified xsi:type="dcterms:W3CDTF">2024-10-13T16:25:08Z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2052-12.1.0.18276</vt:lpwstr>
  </property>
</Properties>
</file>